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80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ICU Patient Monitoring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ICU care through real-time, AI-powered patient monitoring.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153531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NARESH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19129-4807-EEE8-A6CD-4D95F5BF7A2B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200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Gaps in ICU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Resources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Nurses are often stretched thin, making it difficult to constantly monitor patients and detect subtle changes in their condition.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37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Missed Early Warning Signs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recognition of distress can lead to complications and longer recovery times, negatively impacting patient outcomes.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60B79-3E4C-CE0B-D312-45BB42CFB905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04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AI-powered Patient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4814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48257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327327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algorithms analyze patient behavior, detecting subtle changes in posture, movement, and facial expressions that may indicate distress.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4814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7299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potential issues are detected, the system triggers immediate alerts, enabling nurses to intervene promptly and provide timely care.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D9B53-DC64-EECD-66D2-23D1F85037B6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79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uses advanced computer vision algorithms to analyze patient data captured by in-room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 are trained on vast datasets of patient data to identify patterns and predict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449461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Potential: Impact on Healthcare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79379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53519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2887504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interventions can minimize the risk of complications and reduce the need for expensive treatments.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979307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485317" y="4720709"/>
            <a:ext cx="217324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Outcomes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073015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of distress leads to faster intervention, potentially reducing length of stay and improving patient recovery.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489365" y="6906220"/>
            <a:ext cx="216515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Efficiency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automating monitoring tasks, our system frees up nursing staff to focus on more complex patient care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and Future Developments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ICU patient monitoring has the potential to revolutionize healthcare by improving patient outcomes, reducing costs, and enhancing the efficiency of medical professionals.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developments include incorporating additional data sources, such as vital signs and wearable sensors, to further enhance the system's accuracy and capabilities.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0FF4C-070A-9783-7260-2E6680C3CBF9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298</Words>
  <Application>Microsoft Office PowerPoint</Application>
  <PresentationFormat>Custom</PresentationFormat>
  <Paragraphs>37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DM Sans</vt:lpstr>
      <vt:lpstr>Libre Baskerville</vt:lpstr>
      <vt:lpstr>Arial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SRIRAM T</cp:lastModifiedBy>
  <cp:revision>4</cp:revision>
  <dcterms:created xsi:type="dcterms:W3CDTF">2024-12-14T19:19:50Z</dcterms:created>
  <dcterms:modified xsi:type="dcterms:W3CDTF">2024-12-14T19:33:38Z</dcterms:modified>
</cp:coreProperties>
</file>